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3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852936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Методическое объединение воспитателей раннего возраста «Кроха» на </a:t>
            </a:r>
            <a:r>
              <a:rPr lang="ru-RU" sz="2700" b="1" dirty="0" smtClean="0">
                <a:solidFill>
                  <a:srgbClr val="FF0000"/>
                </a:solidFill>
              </a:rPr>
              <a:t>базе</a:t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 </a:t>
            </a:r>
            <a:r>
              <a:rPr lang="ru-RU" sz="2700" b="1" dirty="0" smtClean="0">
                <a:solidFill>
                  <a:srgbClr val="FF0000"/>
                </a:solidFill>
              </a:rPr>
              <a:t>МБДОУ </a:t>
            </a:r>
            <a:r>
              <a:rPr lang="ru-RU" sz="2700" b="1" dirty="0" smtClean="0">
                <a:solidFill>
                  <a:srgbClr val="FF0000"/>
                </a:solidFill>
              </a:rPr>
              <a:t>«</a:t>
            </a:r>
            <a:r>
              <a:rPr lang="ru-RU" sz="2700" b="1" dirty="0" err="1" smtClean="0">
                <a:solidFill>
                  <a:srgbClr val="FF0000"/>
                </a:solidFill>
              </a:rPr>
              <a:t>Усадский</a:t>
            </a:r>
            <a:r>
              <a:rPr lang="ru-RU" sz="2700" b="1" dirty="0" smtClean="0">
                <a:solidFill>
                  <a:srgbClr val="FF0000"/>
                </a:solidFill>
              </a:rPr>
              <a:t> детский сад </a:t>
            </a:r>
            <a:r>
              <a:rPr lang="ru-RU" sz="2700" b="1" dirty="0" smtClean="0">
                <a:solidFill>
                  <a:srgbClr val="FF0000"/>
                </a:solidFill>
              </a:rPr>
              <a:t>«Сказка»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Обмен педагогическим опытом «Создание нетрадиционных пособий для дошкольников раннего возраста»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4869160"/>
            <a:ext cx="3056384" cy="1473200"/>
          </a:xfrm>
        </p:spPr>
        <p:txBody>
          <a:bodyPr>
            <a:noAutofit/>
          </a:bodyPr>
          <a:lstStyle/>
          <a:p>
            <a:pPr algn="l"/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Ермосина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Татьяна Анатольевна, воспитатель МБДОУ Рождественского детского сада «Капелька»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10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249217"/>
            <a:ext cx="7408333" cy="3450696"/>
          </a:xfrm>
        </p:spPr>
        <p:txBody>
          <a:bodyPr>
            <a:normAutofit/>
          </a:bodyPr>
          <a:lstStyle/>
          <a:p>
            <a:r>
              <a:rPr lang="ru-RU" dirty="0" smtClean="0"/>
              <a:t>На ткань пришить разные молнии, шарики, ремни. Молнии – открываем, закрываем; шарики – перебираем по шнурку , ремни – застегиваем, расстегиваем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мелкой моторики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852936"/>
            <a:ext cx="6372200" cy="3672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3160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r>
              <a:rPr lang="ru-RU" dirty="0" smtClean="0"/>
              <a:t>Сшить куб, наполнить поролоном. </a:t>
            </a:r>
            <a:r>
              <a:rPr lang="ru-RU" dirty="0"/>
              <a:t>К</a:t>
            </a:r>
            <a:r>
              <a:rPr lang="ru-RU" dirty="0" smtClean="0"/>
              <a:t>аждую поверхность оформить тематически: лес, кораблик на реке, счет, домик.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ru-RU" dirty="0" smtClean="0"/>
              <a:t>Чудо-куб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92896"/>
            <a:ext cx="2519772" cy="1679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621" y="2605560"/>
            <a:ext cx="2461483" cy="1640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802" y="2373221"/>
            <a:ext cx="2699284" cy="1799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979" y="4547498"/>
            <a:ext cx="2699284" cy="1799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723" y="4555919"/>
            <a:ext cx="2686653" cy="1791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4564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12776"/>
            <a:ext cx="7408333" cy="3450696"/>
          </a:xfrm>
        </p:spPr>
        <p:txBody>
          <a:bodyPr/>
          <a:lstStyle/>
          <a:p>
            <a:r>
              <a:rPr lang="ru-RU" sz="3200" dirty="0" smtClean="0"/>
              <a:t>Гусеница из киндера. На шнурок нанизываются части из киндера. Дети перебирают руками детали по шнурку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мелкой моторики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56992"/>
            <a:ext cx="2627784" cy="1751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245" y="3356992"/>
            <a:ext cx="2843808" cy="1895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726" y="3392996"/>
            <a:ext cx="2735796" cy="1823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875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908720"/>
            <a:ext cx="7408333" cy="5217443"/>
          </a:xfrm>
        </p:spPr>
        <p:txBody>
          <a:bodyPr/>
          <a:lstStyle/>
          <a:p>
            <a:r>
              <a:rPr lang="ru-RU" sz="2800" dirty="0" smtClean="0"/>
              <a:t>На мольберт наклеить клейкую ленту. Изготовить полотно, на обратной стороне которой нашить также ленту. Прикрепить полотно к мольберту. Фигурки выполнены из фетра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4517"/>
            <a:ext cx="8229600" cy="956211"/>
          </a:xfrm>
        </p:spPr>
        <p:txBody>
          <a:bodyPr/>
          <a:lstStyle/>
          <a:p>
            <a:r>
              <a:rPr lang="ru-RU" dirty="0" err="1" smtClean="0"/>
              <a:t>Фланелеграф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92" y="3114261"/>
            <a:ext cx="2195736" cy="1463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169" y="3114261"/>
            <a:ext cx="2555776" cy="1463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91" y="2972070"/>
            <a:ext cx="2575121" cy="1555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121" y="4578085"/>
            <a:ext cx="3419872" cy="2279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0542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476672"/>
            <a:ext cx="7408333" cy="564949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229600" cy="324036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chemeClr val="tx1"/>
                </a:solidFill>
              </a:rPr>
              <a:t>Дошкольное детство – очень короткий отрезок жизни человека, но он имеет огромное значение. В этот период развитие идет как никогда бурно. Особенно совершенствуется мелкая моторика кисти руки ребенка. Движение пальцев и кистей рук имеет особое развивающее воздействие. Если развитие движений пальцев рук соответствует возрасту, то и речевое развитие находится в пределах нормы.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44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556792"/>
            <a:ext cx="7408333" cy="3450696"/>
          </a:xfrm>
        </p:spPr>
        <p:txBody>
          <a:bodyPr/>
          <a:lstStyle/>
          <a:p>
            <a:r>
              <a:rPr lang="ru-RU" sz="3200" dirty="0" smtClean="0"/>
              <a:t>На белый картон наклеиваются цветные полоски определенного цвета, из таких же цветов вырезаются шарики. Задание: найди свой цвет.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закрепления цветов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2" y="4221088"/>
            <a:ext cx="2699792" cy="2024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221088"/>
            <a:ext cx="2699792" cy="2024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276174"/>
            <a:ext cx="2664296" cy="1998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1714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72816"/>
            <a:ext cx="7408333" cy="345069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 картон наклеиваются геометрические фигуры определенного цвета. Из цветной бумаги вырезаются фигуры таких же цветов и размеров. Задание: найди такие же фигуры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Для закрепления цветов и геометрических фигур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05064"/>
            <a:ext cx="2627784" cy="1751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729650"/>
            <a:ext cx="2555776" cy="1967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799" y="3765037"/>
            <a:ext cx="2951820" cy="1967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3687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4569371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Сушим белье по цвету. К желтой прищепке – желтое платье. Задание на сопоставление цветов и развитие мелкой </a:t>
            </a:r>
            <a:r>
              <a:rPr lang="ru-RU" sz="3600" smtClean="0"/>
              <a:t>моторики пальцев рук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развития мелкой моторики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31" y="4520951"/>
            <a:ext cx="2736304" cy="1824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431" y="4377274"/>
            <a:ext cx="2951820" cy="1967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365104"/>
            <a:ext cx="3203848" cy="2135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1568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Из цветного картона изготовить солнышко без лучиков. Задание: подбери лучики для солнышка по цвету.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dirty="0" smtClean="0"/>
              <a:t>Для развития мелкой моторики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24" y="2407196"/>
            <a:ext cx="2376264" cy="1782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407196"/>
            <a:ext cx="2267744" cy="1700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412123"/>
            <a:ext cx="2411760" cy="1808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28" y="4447982"/>
            <a:ext cx="2411760" cy="1808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420979"/>
            <a:ext cx="2483768" cy="1862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447982"/>
            <a:ext cx="2483768" cy="1862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4496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40768"/>
            <a:ext cx="2657269" cy="1992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Аналогичное задание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412776"/>
            <a:ext cx="2627784" cy="1970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116" y="3789040"/>
            <a:ext cx="2771800" cy="207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39552" y="6237312"/>
            <a:ext cx="47804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Оборудование: прищепки, картон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640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5581" y="1414454"/>
            <a:ext cx="7408333" cy="34506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картонной коробке сделать прорези разного цвета и цветные фишки. Задание: положи фишку в свой домик.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Собери по цветам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429000"/>
            <a:ext cx="4355976" cy="2903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7686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2880" y="1585255"/>
            <a:ext cx="7408333" cy="345069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 пластиковых крышках сделать отверстия. Задание: продень шнурок через отверстия 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Шнурки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047" y="3501008"/>
            <a:ext cx="4572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9267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94</TotalTime>
  <Words>315</Words>
  <Application>Microsoft Office PowerPoint</Application>
  <PresentationFormat>Экран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    Методическое объединение воспитателей раннего возраста «Кроха» на базе  МБДОУ «Усадский детский сад «Сказка»  Обмен педагогическим опытом «Создание нетрадиционных пособий для дошкольников раннего возраста»</vt:lpstr>
      <vt:lpstr>Дошкольное детство – очень короткий отрезок жизни человека, но он имеет огромное значение. В этот период развитие идет как никогда бурно. Особенно совершенствуется мелкая моторика кисти руки ребенка. Движение пальцев и кистей рук имеет особое развивающее воздействие. Если развитие движений пальцев рук соответствует возрасту, то и речевое развитие находится в пределах нормы.</vt:lpstr>
      <vt:lpstr>Для закрепления цветов</vt:lpstr>
      <vt:lpstr>Для закрепления цветов и геометрических фигур</vt:lpstr>
      <vt:lpstr>Для развития мелкой моторики</vt:lpstr>
      <vt:lpstr>Для развития мелкой моторики</vt:lpstr>
      <vt:lpstr>Аналогичное задание</vt:lpstr>
      <vt:lpstr>Собери по цветам</vt:lpstr>
      <vt:lpstr>Шнурки </vt:lpstr>
      <vt:lpstr>Развитие мелкой моторики</vt:lpstr>
      <vt:lpstr>Чудо-куб</vt:lpstr>
      <vt:lpstr>Развитие мелкой моторики</vt:lpstr>
      <vt:lpstr>Фланелеграф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нетрадиционных пособий для дошкольников раннего возраста</dc:title>
  <dc:creator>Ирина</dc:creator>
  <cp:lastModifiedBy>Ирина</cp:lastModifiedBy>
  <cp:revision>13</cp:revision>
  <dcterms:created xsi:type="dcterms:W3CDTF">2016-01-18T07:55:20Z</dcterms:created>
  <dcterms:modified xsi:type="dcterms:W3CDTF">2016-01-19T03:48:48Z</dcterms:modified>
</cp:coreProperties>
</file>